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8" r:id="rId3"/>
    <p:sldId id="392" r:id="rId4"/>
    <p:sldId id="380" r:id="rId5"/>
    <p:sldId id="390" r:id="rId6"/>
    <p:sldId id="404" r:id="rId7"/>
    <p:sldId id="393" r:id="rId8"/>
    <p:sldId id="394" r:id="rId9"/>
    <p:sldId id="395" r:id="rId10"/>
    <p:sldId id="397" r:id="rId11"/>
    <p:sldId id="402" r:id="rId12"/>
    <p:sldId id="403" r:id="rId13"/>
    <p:sldId id="400" r:id="rId14"/>
    <p:sldId id="40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howGuides="1">
      <p:cViewPr varScale="1">
        <p:scale>
          <a:sx n="96" d="100"/>
          <a:sy n="96" d="100"/>
        </p:scale>
        <p:origin x="91" y="2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11.08.2026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537"/>
            <a:ext cx="4013938" cy="515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275856" y="663640"/>
            <a:ext cx="5461388" cy="226815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843558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КУЛЬТУРА – ОТВЕТСТВЕННОСТЬ КАЖДОГО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36744" y="307580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78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август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411510"/>
            <a:ext cx="8568952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700" b="1" dirty="0">
                <a:solidFill>
                  <a:srgbClr val="182C7F"/>
                </a:solidFill>
              </a:rPr>
              <a:t>О РЕГИСТРАЦИИ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3800" b="1" dirty="0">
                <a:solidFill>
                  <a:srgbClr val="182C7F"/>
                </a:solidFill>
              </a:rPr>
              <a:t>ЖИВОТНЫХ-КОМПАНЬОНОВ</a:t>
            </a:r>
          </a:p>
        </p:txBody>
      </p:sp>
    </p:spTree>
    <p:extLst>
      <p:ext uri="{BB962C8B-B14F-4D97-AF65-F5344CB8AC3E}">
        <p14:creationId xmlns:p14="http://schemas.microsoft.com/office/powerpoint/2010/main" val="2023773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39502"/>
            <a:ext cx="8712968" cy="57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ОБРАЩЕНИЯ С ЖИВОТНЫМИ</a:t>
            </a:r>
          </a:p>
        </p:txBody>
      </p:sp>
    </p:spTree>
    <p:extLst>
      <p:ext uri="{BB962C8B-B14F-4D97-AF65-F5344CB8AC3E}">
        <p14:creationId xmlns:p14="http://schemas.microsoft.com/office/powerpoint/2010/main" val="42168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30326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ОБЕСПЕЧЕННОСТЬ ПУНКТАМИ ВРЕМЕННОГО СОДЕРЖАНИЯ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4786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55526"/>
            <a:ext cx="6048672" cy="10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ОБЯЗАННОСТИ ВЛАДЕЛЬЦА ЖИВОТНОГО-КОМПАНЬОНА</a:t>
            </a:r>
            <a:endParaRPr lang="ru-RU" sz="33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0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687944"/>
            <a:ext cx="7981668" cy="181991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0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39502"/>
            <a:ext cx="6503659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ЛЕСНЫЕ УГОДЬЯ </a:t>
            </a:r>
            <a:b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>БЕЛАРУСИ И ИХ ОХРАНА</a:t>
            </a:r>
          </a:p>
        </p:txBody>
      </p:sp>
    </p:spTree>
    <p:extLst>
      <p:ext uri="{BB962C8B-B14F-4D97-AF65-F5344CB8AC3E}">
        <p14:creationId xmlns:p14="http://schemas.microsoft.com/office/powerpoint/2010/main" val="3592700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339502"/>
            <a:ext cx="7272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</a:rPr>
              <a:t>ЖИВОТНЫЙ МИР И ЕГО ОХРАНА</a:t>
            </a:r>
          </a:p>
        </p:txBody>
      </p:sp>
    </p:spTree>
    <p:extLst>
      <p:ext uri="{BB962C8B-B14F-4D97-AF65-F5344CB8AC3E}">
        <p14:creationId xmlns:p14="http://schemas.microsoft.com/office/powerpoint/2010/main" val="33166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7416824" cy="128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ru-RU" sz="3000" b="1" dirty="0">
                <a:solidFill>
                  <a:srgbClr val="0A0A7C"/>
                </a:solidFill>
              </a:rPr>
              <a:t>ПОЛОЖИТЕЛЬНАЯ ДИНАМИКА СНИЖЕНИЯ ВЫБРОСОВ ЗАГРЯЗНЯЮЩИХ ВЕЩЕСТВ </a:t>
            </a:r>
            <a:br>
              <a:rPr lang="ru-RU" sz="3000" b="1" dirty="0">
                <a:solidFill>
                  <a:srgbClr val="0A0A7C"/>
                </a:solidFill>
              </a:rPr>
            </a:br>
            <a:r>
              <a:rPr lang="ru-RU" sz="3000" b="1" dirty="0">
                <a:solidFill>
                  <a:srgbClr val="0A0A7C"/>
                </a:solidFill>
              </a:rPr>
              <a:t>В АТМОСФЕРНЫЙ ВОЗДУХ</a:t>
            </a:r>
            <a:endParaRPr lang="ru-RU" sz="3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35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8280920" cy="115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200" b="1" dirty="0">
                <a:solidFill>
                  <a:srgbClr val="0A0A7C"/>
                </a:solidFill>
              </a:rPr>
              <a:t>ВОДНЫЕ РЕСУРСЫ РЕСПУБЛИКИ </a:t>
            </a:r>
            <a:br>
              <a:rPr lang="ru-RU" sz="3200" b="1" dirty="0">
                <a:solidFill>
                  <a:srgbClr val="0A0A7C"/>
                </a:solidFill>
              </a:rPr>
            </a:br>
            <a:r>
              <a:rPr lang="ru-RU" sz="4800" b="1" dirty="0">
                <a:solidFill>
                  <a:srgbClr val="0A0A7C"/>
                </a:solidFill>
              </a:rPr>
              <a:t>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203866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411510"/>
            <a:ext cx="8280920" cy="1462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МЕРЫ ПО СНАБЖЕНИЮ</a:t>
            </a:r>
            <a:b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ВОДОЙ ПИТЬЕВОГО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81648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729" y="311946"/>
            <a:ext cx="7272808" cy="10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300" b="1" dirty="0">
                <a:solidFill>
                  <a:srgbClr val="182C7F"/>
                </a:solidFill>
              </a:rPr>
              <a:t>БОРЬБА С ИНВАЗИВНЫМИ ВИДАМИ</a:t>
            </a:r>
          </a:p>
        </p:txBody>
      </p:sp>
    </p:spTree>
    <p:extLst>
      <p:ext uri="{BB962C8B-B14F-4D97-AF65-F5344CB8AC3E}">
        <p14:creationId xmlns:p14="http://schemas.microsoft.com/office/powerpoint/2010/main" val="3165991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ПЕРЕРАБОТКА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4000" b="1" dirty="0">
                <a:solidFill>
                  <a:srgbClr val="182C7F"/>
                </a:solidFill>
              </a:rPr>
              <a:t>ТКО В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397554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УЧАСТИЕ НАСЕЛЕНИЯ В РАЗДЕЛЬНОМ СБОРЕ ТКО</a:t>
            </a:r>
          </a:p>
        </p:txBody>
      </p:sp>
    </p:spTree>
    <p:extLst>
      <p:ext uri="{BB962C8B-B14F-4D97-AF65-F5344CB8AC3E}">
        <p14:creationId xmlns:p14="http://schemas.microsoft.com/office/powerpoint/2010/main" val="3822852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81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Юлия Каленкович</cp:lastModifiedBy>
  <cp:revision>483</cp:revision>
  <dcterms:created xsi:type="dcterms:W3CDTF">2024-07-24T10:48:12Z</dcterms:created>
  <dcterms:modified xsi:type="dcterms:W3CDTF">2026-08-11T07:33:10Z</dcterms:modified>
</cp:coreProperties>
</file>